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Hombre</c:v>
                </c:pt>
              </c:strCache>
            </c:strRef>
          </c:tx>
          <c:invertIfNegative val="0"/>
          <c:cat>
            <c:numRef>
              <c:f>Hoja1!$A$2:$A$5</c:f>
              <c:numCache>
                <c:formatCode>General</c:formatCode>
                <c:ptCount val="4"/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8.0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</c:v>
                </c:pt>
              </c:strCache>
            </c:strRef>
          </c:tx>
          <c:invertIfNegative val="0"/>
          <c:cat>
            <c:numRef>
              <c:f>Hoja1!$A$2:$A$5</c:f>
              <c:numCache>
                <c:formatCode>General</c:formatCode>
                <c:ptCount val="4"/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48.0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60562168"/>
        <c:axId val="2060520520"/>
        <c:axId val="2088961848"/>
      </c:bar3DChart>
      <c:catAx>
        <c:axId val="2060562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0520520"/>
        <c:crosses val="autoZero"/>
        <c:auto val="1"/>
        <c:lblAlgn val="ctr"/>
        <c:lblOffset val="100"/>
        <c:noMultiLvlLbl val="0"/>
      </c:catAx>
      <c:valAx>
        <c:axId val="2060520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0562168"/>
        <c:crosses val="autoZero"/>
        <c:crossBetween val="between"/>
      </c:valAx>
      <c:serAx>
        <c:axId val="2088961848"/>
        <c:scaling>
          <c:orientation val="minMax"/>
        </c:scaling>
        <c:delete val="1"/>
        <c:axPos val="b"/>
        <c:majorTickMark val="out"/>
        <c:minorTickMark val="none"/>
        <c:tickLblPos val="nextTo"/>
        <c:crossAx val="2060520520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62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85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9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55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41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35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028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9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99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023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98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BDD9F-362C-044C-9BFD-56937E04C4C7}" type="datetimeFigureOut">
              <a:rPr lang="es-ES" smtClean="0"/>
              <a:t>04/04/24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57F89-0D52-DA47-9040-1726B4E9118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760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95161186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524000" y="375254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CASA CLUB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97985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Macintosh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MAC</cp:lastModifiedBy>
  <cp:revision>1</cp:revision>
  <cp:lastPrinted>2024-04-04T17:07:44Z</cp:lastPrinted>
  <dcterms:created xsi:type="dcterms:W3CDTF">2024-04-04T17:02:05Z</dcterms:created>
  <dcterms:modified xsi:type="dcterms:W3CDTF">2024-04-04T17:07:57Z</dcterms:modified>
</cp:coreProperties>
</file>